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arlow" panose="00000500000000000000" pitchFamily="2" charset="0"/>
      <p:regular r:id="rId8"/>
      <p:bold r:id="rId9"/>
    </p:embeddedFont>
    <p:embeddedFont>
      <p:font typeface="Barlow Medium" panose="000006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IRSHAD NADAF" initials="MN" lastIdx="1" clrIdx="0">
    <p:extLst>
      <p:ext uri="{19B8F6BF-5375-455C-9EA6-DF929625EA0E}">
        <p15:presenceInfo xmlns:p15="http://schemas.microsoft.com/office/powerpoint/2012/main" userId="6f829214139865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15:58:48.825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2811.35327"/>
      <inkml:brushProperty name="anchorY" value="-631.3913"/>
      <inkml:brushProperty name="scaleFactor" value="0.5"/>
    </inkml:brush>
  </inkml:definitions>
  <inkml:trace contextRef="#ctx0" brushRef="#br0">1 0 24575,'3277'0'0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15:59:17.214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7558.88477"/>
      <inkml:brushProperty name="anchorY" value="-1626.38379"/>
      <inkml:brushProperty name="scaleFactor" value="0.5"/>
    </inkml:brush>
  </inkml:definitions>
  <inkml:trace contextRef="#ctx0" brushRef="#br0">0 0 24575,'3142'0'0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15:59:26.332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10174.70898"/>
      <inkml:brushProperty name="anchorY" value="-2123.89136"/>
      <inkml:brushProperty name="scaleFactor" value="0.5"/>
    </inkml:brush>
  </inkml:definitions>
  <inkml:trace contextRef="#ctx0" brushRef="#br0">0 0 24575,'3311'0'0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67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0607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307556" y="3389233"/>
            <a:ext cx="80151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 to</a:t>
            </a: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Web Development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44453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Unlock the world of digital creation, from simple websites to complex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7013"/>
            <a:ext cx="64702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is Web Development?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996565"/>
            <a:ext cx="4136231" cy="3415903"/>
          </a:xfrm>
          <a:prstGeom prst="roundRect">
            <a:avLst>
              <a:gd name="adj" fmla="val 428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33557" y="2996565"/>
            <a:ext cx="121920" cy="3415903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32773" y="3273862"/>
            <a:ext cx="33391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Crafting Digital Experiences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764875"/>
            <a:ext cx="34901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 development is the art and science of creating websites and web applications for the global internet or private networks.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2996565"/>
            <a:ext cx="4136231" cy="3415903"/>
          </a:xfrm>
          <a:prstGeom prst="roundRect">
            <a:avLst>
              <a:gd name="adj" fmla="val 428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216604" y="2996565"/>
            <a:ext cx="121920" cy="3415903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615821" y="32738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&amp; Interactive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3764875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involves building highly dynamic and interactive sites, from social media platforms like Facebook to e-commerce giants like Amazon.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996565"/>
            <a:ext cx="4136231" cy="3415903"/>
          </a:xfrm>
          <a:prstGeom prst="roundRect">
            <a:avLst>
              <a:gd name="adj" fmla="val 428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599652" y="2996565"/>
            <a:ext cx="121920" cy="3415903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98869" y="32738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Front-End &amp; Back-End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3764875"/>
            <a:ext cx="349019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field is broadly divided into two main areas: Front-end (client-side), which users see, and Back-end (server-side), which powers the site behind the scenes.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6CB65F-56AC-5BD8-605C-CAF0D21C6D73}"/>
                  </a:ext>
                </a:extLst>
              </p14:cNvPr>
              <p14:cNvContentPartPr/>
              <p14:nvPr/>
            </p14:nvContentPartPr>
            <p14:xfrm>
              <a:off x="13137935" y="7964564"/>
              <a:ext cx="1180440" cy="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6CB65F-56AC-5BD8-605C-CAF0D21C6D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5295" y="7838564"/>
                <a:ext cx="130608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385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Front-End Development: The User Experience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8039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Front-end development is all about creating what users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see and interact with directly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their web browser.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4815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Focuses on visual appeal, usability, and responsiveness across devices.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245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core technologies like HTML for structure, CSS for styling, and JavaScript for interactivity.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0009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ensure websites are intuitive, engaging, and provide a seamless user journey.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28919"/>
            <a:ext cx="671322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Front-End Technologies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08471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9343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HTML: The Structure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425315"/>
            <a:ext cx="40950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(HyperText Markup Language) provides the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skeleton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of a webpage, defining its content and structure. Invented by Tim Berners-Lee in 1989, it's the foundation of all web content.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3008471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39343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CSS: The Style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4425315"/>
            <a:ext cx="40950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CSS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(Cascading Style Sheets) is used for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styling and layout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making web pages visually appealing. Introduced by Håkon Wium Lie in 1994, it controls colors, fonts, spacing, and more.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3008471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3934301"/>
            <a:ext cx="34178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JavaScript: The Interactivity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4425315"/>
            <a:ext cx="4095036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adds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behavior and interactivity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websites. Invented by Brendan Eich in 1995, it enables complex features like animations, forms, and interactive maps.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527CC9-32F9-344C-29D7-607862ED49AD}"/>
                  </a:ext>
                </a:extLst>
              </p14:cNvPr>
              <p14:cNvContentPartPr/>
              <p14:nvPr/>
            </p14:nvContentPartPr>
            <p14:xfrm>
              <a:off x="13114175" y="7940804"/>
              <a:ext cx="1131480" cy="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527CC9-32F9-344C-29D7-607862ED49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51175" y="7814804"/>
                <a:ext cx="125712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385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Back-End Development: Behind the Scenes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18039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Back-end development is the </a:t>
            </a:r>
            <a:r>
              <a:rPr lang="en-US" sz="19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engine room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of a website, handling everything users don't directly see.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24815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web servers, applications, and databases to ensure seamless operation.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1245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Responsible for data storage, processing requests, and communicating with the front-end.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600098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technologies include programming languages like PHP, Python, and Node.js, and database systems like SQL.</a:t>
            </a:r>
            <a:endParaRPr lang="en-US" sz="19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D988ED-8855-9582-74F2-8E68CC0EC9FF}"/>
                  </a:ext>
                </a:extLst>
              </p14:cNvPr>
              <p14:cNvContentPartPr/>
              <p14:nvPr/>
            </p14:nvContentPartPr>
            <p14:xfrm>
              <a:off x="13114175" y="7940804"/>
              <a:ext cx="119232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D988ED-8855-9582-74F2-8E68CC0EC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1175" y="7814804"/>
                <a:ext cx="131796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368</Words>
  <Application>Microsoft Office PowerPoint</Application>
  <PresentationFormat>Custom</PresentationFormat>
  <Paragraphs>31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Barlow Medium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PC</dc:creator>
  <cp:lastModifiedBy>MD IRSHAD NADAF</cp:lastModifiedBy>
  <cp:revision>3</cp:revision>
  <dcterms:created xsi:type="dcterms:W3CDTF">2025-08-09T15:56:12Z</dcterms:created>
  <dcterms:modified xsi:type="dcterms:W3CDTF">2025-08-25T15:04:51Z</dcterms:modified>
</cp:coreProperties>
</file>